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Paul Uitho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@Steven, please notice how I'm attributing images here. Also, I've used google advanced search to look for images that are free to use and share to begin with. See https://www.google.com/advanced_image_search?q=google+images&amp;tbm=isch&amp;hl=en , and then the last input.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18.png"/><Relationship Id="rId5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00.jpg"/><Relationship Id="rId5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Relationship Id="rId4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2506129"/>
            <a:ext cx="7772400" cy="87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000"/>
              <a:t>Mapping tools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3978550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556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584200"/>
            <a:ext cx="3009899" cy="8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100" y="5867400"/>
            <a:ext cx="10668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562100" y="177225"/>
            <a:ext cx="586740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Tracks and waypoints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90500" y="1028400"/>
            <a:ext cx="8763000" cy="48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Second, your GPS can save what are called TRACKS.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track will save a series of locations wherever you move hence show the path of where you have been.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are useful for mapping objects that are represented by lines or shapes, such as the course of a road, or the shape of a field.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Saved </a:t>
            </a:r>
            <a:r>
              <a:rPr b="1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your </a:t>
            </a:r>
            <a:r>
              <a:rPr b="1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called </a:t>
            </a:r>
            <a:r>
              <a:rPr b="1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Tracks.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50" y="1005600"/>
            <a:ext cx="8620500" cy="48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21974" l="44537" r="13742" t="18592"/>
          <a:stretch/>
        </p:blipFill>
        <p:spPr>
          <a:xfrm>
            <a:off x="1676400" y="762000"/>
            <a:ext cx="5739794" cy="459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1676400" y="177225"/>
            <a:ext cx="586740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200">
                <a:solidFill>
                  <a:schemeClr val="dk1"/>
                </a:solidFill>
              </a:rPr>
              <a:t>racks and waypoints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4800" y="5562600"/>
            <a:ext cx="86105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baseline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sure to write down the number of the point, along with what the place is and any other information you want to record about the place in your notebook.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228600" y="228600"/>
            <a:ext cx="814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the Track Log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28600" y="813375"/>
            <a:ext cx="8763000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good practice to turn on the log when you begin mapping, and turn it off when you are finished.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track log is turned on, it will automatically record your path.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then be able to look at the track on a computer and see the path that you mapped.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features that are in a line manner like roads, rivers etc.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457200" y="342900"/>
            <a:ext cx="8001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</a:rPr>
              <a:t>opy waypoints and track logs to the computer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90500" y="1389375"/>
            <a:ext cx="8714700" cy="5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are finished mapping with the GPS you will want to copy the points and tracks to your computer so that you can open them in JOSM.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may need to install GPS drivers.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way to copy the waypoints and tracks is to you use the free software that Garmin provides, called “BaseCamp” OR “GPSBabel”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http://www.garmin.com/en-US/shop/downloads/basecamp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http://www.gpsbabel.org/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http://www8.garmin.com/support/download_details.jsp?id=591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some cases the drivers come pre-installed in the GPS devices (Plug &amp; Play)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152400" y="177225"/>
            <a:ext cx="64769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4000">
                <a:solidFill>
                  <a:schemeClr val="dk1"/>
                </a:solidFill>
              </a:rPr>
              <a:t>hone applications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450" y="1844050"/>
            <a:ext cx="3413699" cy="34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152400" y="177225"/>
            <a:ext cx="9273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</a:rPr>
              <a:t>OSM Tracker: requirements for installation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986498"/>
            <a:ext cx="2999699" cy="53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3962400" y="1079500"/>
            <a:ext cx="4800600" cy="36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a Smart phone.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(Download from Google Play store or any App Store for phones running on a different OS or can be shared via bluetooth).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must have the GPS feature.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Always turn on the GPS when in use.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more accuracy, activate data connection.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15938" r="14117" t="6545"/>
          <a:stretch/>
        </p:blipFill>
        <p:spPr>
          <a:xfrm>
            <a:off x="152401" y="1288763"/>
            <a:ext cx="4035599" cy="35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152400" y="177225"/>
            <a:ext cx="8763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200">
                <a:solidFill>
                  <a:schemeClr val="dk1"/>
                </a:solidFill>
              </a:rPr>
              <a:t>teps to use OSM Tracker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15989" l="0" r="34459" t="44966"/>
          <a:stretch/>
        </p:blipFill>
        <p:spPr>
          <a:xfrm>
            <a:off x="342900" y="5283200"/>
            <a:ext cx="3429000" cy="11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114800" y="824091"/>
            <a:ext cx="4800600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-Turn on your GPS feature or Location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-Wait for it to connect to the satellite for signals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(NB: The upper menu includes the accuracy level in meters, 5 Meters is good enough 4 a phone)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right, there is a signal strength bar, don’t start tracking if its in red color. Green is good/perfect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the menu button and select “new track” or on the plus (+) icon.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5">
            <a:alphaModFix/>
          </a:blip>
          <a:srcRect b="82841" l="0" r="0" t="0"/>
          <a:stretch/>
        </p:blipFill>
        <p:spPr>
          <a:xfrm>
            <a:off x="4331237" y="3875751"/>
            <a:ext cx="4279362" cy="13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52400" y="177225"/>
            <a:ext cx="843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62242" l="0" r="0" t="16243"/>
          <a:stretch/>
        </p:blipFill>
        <p:spPr>
          <a:xfrm>
            <a:off x="1696042" y="4191000"/>
            <a:ext cx="5751912" cy="220086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57200" y="1064412"/>
            <a:ext cx="8610599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awesome ways you can create a waypoint.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record your voice.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note.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5800" y="622495"/>
            <a:ext cx="685799" cy="7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52400" y="177225"/>
            <a:ext cx="84989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457200" y="843676"/>
            <a:ext cx="8610599" cy="2400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has a number of Presets pre-installed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The common features are the ones available aligned in categories.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00" y="622495"/>
            <a:ext cx="685799" cy="74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7701" l="0" r="0" t="37346"/>
          <a:stretch/>
        </p:blipFill>
        <p:spPr>
          <a:xfrm>
            <a:off x="2895600" y="2286000"/>
            <a:ext cx="3352799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04800" y="5867400"/>
            <a:ext cx="87630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 on one menu which will take you to different features that are under its category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subTitle"/>
          </p:nvPr>
        </p:nvSpPr>
        <p:spPr>
          <a:xfrm>
            <a:off x="609600" y="1295400"/>
            <a:ext cx="8381999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GPS Units and OSM Tracker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to use a GPS Unit to record waypoints and     tracks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GPS data into JOSM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Customizing the GPX layers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Uploading Traces to OSM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Tracker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Loading basemap in GPS</a:t>
            </a:r>
          </a:p>
          <a:p>
            <a:pPr indent="0" lvl="0" marL="0" marR="0" rtl="0" algn="l">
              <a:spcBef>
                <a:spcPts val="64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152400" y="177225"/>
            <a:ext cx="854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81000" y="838200"/>
            <a:ext cx="861059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things to note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stop your track after you are done.</a:t>
            </a:r>
          </a:p>
          <a:p>
            <a:pPr indent="-3048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your track.</a:t>
            </a:r>
          </a:p>
          <a:p>
            <a:pPr indent="-3048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track into GPX file format.</a:t>
            </a:r>
          </a:p>
          <a:p>
            <a:pPr indent="-228600" lvl="0" marL="3429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you can upload your traces directly into Open Street Map (You must be having an account).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152400" y="177225"/>
            <a:ext cx="88391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</a:rPr>
              <a:t>ther applications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81000" y="1806475"/>
            <a:ext cx="8610599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OruxMaps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Vespucci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350" y="1894850"/>
            <a:ext cx="2524800" cy="2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228600" y="206525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</a:rPr>
              <a:t>Using FieldPapers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228600" y="914400"/>
            <a:ext cx="8839199" cy="563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Locate the area you want to map on the Field Papers website.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Print out a map of this area.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Use your printed map to survey the area by adding more places by simply drawing them on the map.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 Draw lines for roads, shapes for buildings, and so forth.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Write notes about each location directly on the map, or write numbers on the map that relate to numbers in your notebook.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 Plus you can write more detailed information about each object.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1524000" y="1536700"/>
            <a:ext cx="5638800" cy="424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b="1" baseline="0" i="0" lang="en-US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www.fieldpapers.org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342900" y="723900"/>
            <a:ext cx="8458200" cy="489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Scan your paper into the computer.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don’t have a scanner, you can take a photograph of the paper, if your camera is able to take high quality pictures.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the image to the “Field Papers website”.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In JOSM, load the Field Papers.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objects you draw as a reference to add them digitally into OpenStreetMap.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You will need to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“Fieldpapers Plugin”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JOSM!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228600" y="206525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</a:rPr>
              <a:t>Using FieldPapers (2)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381000" y="928125"/>
            <a:ext cx="8435400" cy="5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commonly used Data Collection tools include: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GPS Unit (Global Positioning System) / Satellite Navigational System</a:t>
            </a: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(from gps.gov)                                                                                                                     Wikipedia Commons, CC by-sa      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066800" y="177225"/>
            <a:ext cx="72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 TOOLS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75" y="2607175"/>
            <a:ext cx="4214274" cy="359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800" y="2372924"/>
            <a:ext cx="2554400" cy="406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228600" y="299966"/>
            <a:ext cx="5867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What's a GPS Unit?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228600" y="1085700"/>
            <a:ext cx="8610599" cy="551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GPS is like a mobile phone, except that instead of receiving radio signals from telephone companies, it receives signals from satellites that are going around the Earth.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promotional picture, © Garmin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450" y="2501900"/>
            <a:ext cx="3568799" cy="35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28600" y="299966"/>
            <a:ext cx="58674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228600" y="1371600"/>
            <a:ext cx="8763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receiving these signals from the satellites, a GPS is able to calculate your exact location on the planet.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records this location in coordinates, which are two long numbers.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Longitude. (how far East or West you are )</a:t>
            </a:r>
          </a:p>
          <a:p>
            <a:pPr indent="-304800" lvl="0" marL="457200" marR="0" rtl="0" algn="just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Latitude. (how far North or South you are )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304800" y="6248400"/>
            <a:ext cx="8534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place on Earth has unique geographic coordinates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228600" y="299966"/>
            <a:ext cx="58674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04800" y="2738734"/>
            <a:ext cx="85343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WON’T WORK INDOORS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429000"/>
            <a:ext cx="4129009" cy="309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592" y="3428998"/>
            <a:ext cx="4129007" cy="30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28600" y="990600"/>
            <a:ext cx="8763000" cy="26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device is turned on, it begins acquiring satellite signals.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devices may need a clear view of the sky to acquire satellite signals.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228600" y="76200"/>
            <a:ext cx="586740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190500" y="907198"/>
            <a:ext cx="8763000" cy="57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GPS bars  are solid green, your device has acquired satellite signals. Now your ready to move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time and date are set automatically based on the GPS position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Jiri Brizovsky, CC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50" y="2929275"/>
            <a:ext cx="4564602" cy="34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228600" y="299966"/>
            <a:ext cx="5867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</a:t>
            </a:r>
            <a:r>
              <a:rPr b="0" baseline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8600" y="1677411"/>
            <a:ext cx="8763000" cy="4031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GPS records two kinds of information that are useful for creating maps or saving the coordinates of a place.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it allows you to save your location in the memory of the GPS.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save a location, the coordinates will be saved with a name.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they can be changed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your first saved point will be named 001, the second 002, and so on.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1562100" y="152400"/>
            <a:ext cx="586740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Tracks and waypoints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24029"/>
          <a:stretch/>
        </p:blipFill>
        <p:spPr>
          <a:xfrm>
            <a:off x="1619250" y="3010894"/>
            <a:ext cx="6076950" cy="346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190500" y="794793"/>
            <a:ext cx="8763000" cy="22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save a point, you can write down the number on a piece of paper, along with a description of what it is.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any attribute or indicators you would like to know.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Saved </a:t>
            </a:r>
            <a:r>
              <a:rPr b="1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your </a:t>
            </a:r>
            <a:r>
              <a:rPr b="1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called </a:t>
            </a:r>
            <a:r>
              <a:rPr b="1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